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20680363"/>
  <p:notesSz cx="20680363" cy="14630400"/>
  <p:embeddedFontLst>
    <p:embeddedFont>
      <p:font typeface="Arimo" panose="020B0604020202020204" charset="0"/>
      <p:regular r:id="rId6"/>
    </p:embeddedFont>
  </p:embeddedFontLst>
  <p:defaultTextStyle>
    <a:defPPr>
      <a:defRPr lang="en-R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860"/>
    <a:srgbClr val="140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1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20200638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281" cy="2068069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281" cy="20680698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90243" y="778074"/>
            <a:ext cx="12649795" cy="1664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ADVENTIST UNIVERSITY OF CENTRAL AFRICA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990243" y="2866908"/>
            <a:ext cx="12649795" cy="3328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FACULTY OF INFORMATION TECHNOLOGY COURSE: DATABASE DEVELOPMENT WITH PL/SQL CAPSTONE PROJECT</a:t>
            </a:r>
            <a:endParaRPr lang="en-US" sz="5200" dirty="0"/>
          </a:p>
        </p:txBody>
      </p:sp>
      <p:sp>
        <p:nvSpPr>
          <p:cNvPr id="6" name="Text 3"/>
          <p:cNvSpPr/>
          <p:nvPr/>
        </p:nvSpPr>
        <p:spPr>
          <a:xfrm>
            <a:off x="990243" y="6620238"/>
            <a:ext cx="1264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ACADEMIC YEAR 2024-2025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0243" y="7391287"/>
            <a:ext cx="1264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NAMES: ABDRAMANE MAHAMAT ADJI ZEZERTI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0243" y="8162337"/>
            <a:ext cx="1264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ID: 25718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778074"/>
            <a:ext cx="12649795" cy="1664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Phase II: Business Process Modeling (MIS)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008474"/>
            <a:ext cx="12649795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Objective: Model a pharmacy business process relevant to MIS using UML/BPMN.</a:t>
            </a:r>
            <a:endParaRPr lang="en-US" sz="22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F5DBD9-3D2B-2CB8-6D5E-2301E967D7A9}"/>
              </a:ext>
            </a:extLst>
          </p:cNvPr>
          <p:cNvSpPr/>
          <p:nvPr/>
        </p:nvSpPr>
        <p:spPr>
          <a:xfrm>
            <a:off x="12700000" y="20160343"/>
            <a:ext cx="1814286" cy="483208"/>
          </a:xfrm>
          <a:prstGeom prst="roundRect">
            <a:avLst/>
          </a:prstGeom>
          <a:solidFill>
            <a:srgbClr val="100860"/>
          </a:solidFill>
          <a:ln>
            <a:solidFill>
              <a:srgbClr val="140F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207"/>
            <a:ext cx="12806005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Prescription Fulfillment and Inventory Update Process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45557" y="1326238"/>
            <a:ext cx="3472101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Define the Scope: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645557" y="2036804"/>
            <a:ext cx="414933" cy="41493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1244918" y="2100145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244918" y="2481979"/>
            <a:ext cx="369331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Prescription Fulfillment and Inventory Update.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68741" y="2036804"/>
            <a:ext cx="414933" cy="41493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5768102" y="2100145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Objective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768102" y="2481979"/>
            <a:ext cx="369331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 prescription processing and ensure inventory is updated in real-time.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9691926" y="2036804"/>
            <a:ext cx="414933" cy="41493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9"/>
          <p:cNvSpPr/>
          <p:nvPr/>
        </p:nvSpPr>
        <p:spPr>
          <a:xfrm>
            <a:off x="10291286" y="2100145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Outcome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291286" y="2481979"/>
            <a:ext cx="3693319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 customer service, accurate stock levels, and data-driven restocking decisions.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645557" y="3348636"/>
            <a:ext cx="3872627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Identify Key Entities:</a:t>
            </a:r>
            <a:endParaRPr lang="en-US" sz="2700" dirty="0"/>
          </a:p>
        </p:txBody>
      </p:sp>
      <p:sp>
        <p:nvSpPr>
          <p:cNvPr id="14" name="Text 12"/>
          <p:cNvSpPr/>
          <p:nvPr/>
        </p:nvSpPr>
        <p:spPr>
          <a:xfrm>
            <a:off x="645557" y="4059201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Actors: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645557" y="4661182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Pharmacist: Validates prescriptions, dispenses drugs, updates inventory.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45557" y="5020751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Patient: Submits prescriptions.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645557" y="5380320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Inventory System: Tracks drug stock levels.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645557" y="5739889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Manager: Reviews stock reports for restocking.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645557" y="6311509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Systems: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45557" y="6913489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Oracle database for data storage, MIS for reporting.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645557" y="7485109"/>
            <a:ext cx="5035272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Create Swimlane Diagram</a:t>
            </a:r>
            <a:endParaRPr lang="en-US" sz="2700" dirty="0"/>
          </a:p>
        </p:txBody>
      </p:sp>
      <p:sp>
        <p:nvSpPr>
          <p:cNvPr id="22" name="Text 20"/>
          <p:cNvSpPr/>
          <p:nvPr/>
        </p:nvSpPr>
        <p:spPr>
          <a:xfrm>
            <a:off x="645557" y="819567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Swimlanes:</a:t>
            </a:r>
            <a:endParaRPr lang="en-US" sz="2050" dirty="0"/>
          </a:p>
        </p:txBody>
      </p:sp>
      <p:pic>
        <p:nvPicPr>
          <p:cNvPr id="2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7" y="8797655"/>
            <a:ext cx="922258" cy="1106687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844397" y="8982083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Patient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1844397" y="9363917"/>
            <a:ext cx="1214032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Submits prescription.</a:t>
            </a:r>
            <a:endParaRPr lang="en-US" sz="1450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7" y="9904342"/>
            <a:ext cx="922258" cy="1106687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844397" y="10088770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Pharmacist</a:t>
            </a:r>
            <a:endParaRPr lang="en-US" sz="1700" dirty="0"/>
          </a:p>
        </p:txBody>
      </p:sp>
      <p:sp>
        <p:nvSpPr>
          <p:cNvPr id="28" name="Text 24"/>
          <p:cNvSpPr/>
          <p:nvPr/>
        </p:nvSpPr>
        <p:spPr>
          <a:xfrm>
            <a:off x="1844397" y="10470603"/>
            <a:ext cx="1214032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Verifies prescription, checks inventory, dispenses drug, updates sale.</a:t>
            </a:r>
            <a:endParaRPr lang="en-US" sz="1450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57" y="11011029"/>
            <a:ext cx="922258" cy="1106687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844397" y="11195457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Inventory System</a:t>
            </a:r>
            <a:endParaRPr lang="en-US" sz="1700" dirty="0"/>
          </a:p>
        </p:txBody>
      </p:sp>
      <p:sp>
        <p:nvSpPr>
          <p:cNvPr id="31" name="Text 26"/>
          <p:cNvSpPr/>
          <p:nvPr/>
        </p:nvSpPr>
        <p:spPr>
          <a:xfrm>
            <a:off x="1844397" y="11577290"/>
            <a:ext cx="1214032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Updates stock levels, flags low stock.</a:t>
            </a:r>
            <a:endParaRPr lang="en-US" sz="1450" dirty="0"/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7" y="12117716"/>
            <a:ext cx="922258" cy="1106687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1844397" y="12302144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Manager</a:t>
            </a:r>
            <a:endParaRPr lang="en-US" sz="1700" dirty="0"/>
          </a:p>
        </p:txBody>
      </p:sp>
      <p:sp>
        <p:nvSpPr>
          <p:cNvPr id="34" name="Text 28"/>
          <p:cNvSpPr/>
          <p:nvPr/>
        </p:nvSpPr>
        <p:spPr>
          <a:xfrm>
            <a:off x="1844397" y="12683977"/>
            <a:ext cx="1214032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Receives low-stock alerts, initiates restocking.</a:t>
            </a:r>
            <a:endParaRPr lang="en-US" sz="1450" dirty="0"/>
          </a:p>
        </p:txBody>
      </p:sp>
      <p:sp>
        <p:nvSpPr>
          <p:cNvPr id="35" name="Text 29"/>
          <p:cNvSpPr/>
          <p:nvPr/>
        </p:nvSpPr>
        <p:spPr>
          <a:xfrm>
            <a:off x="645557" y="13500985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Flow:</a:t>
            </a:r>
            <a:endParaRPr lang="en-US" sz="2050" dirty="0"/>
          </a:p>
        </p:txBody>
      </p:sp>
      <p:sp>
        <p:nvSpPr>
          <p:cNvPr id="36" name="Shape 30"/>
          <p:cNvSpPr/>
          <p:nvPr/>
        </p:nvSpPr>
        <p:spPr>
          <a:xfrm>
            <a:off x="645557" y="14656249"/>
            <a:ext cx="4261961" cy="184428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37" name="Text 31"/>
          <p:cNvSpPr/>
          <p:nvPr/>
        </p:nvSpPr>
        <p:spPr>
          <a:xfrm>
            <a:off x="645557" y="15117260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Start</a:t>
            </a:r>
            <a:endParaRPr lang="en-US" sz="1700" dirty="0"/>
          </a:p>
        </p:txBody>
      </p:sp>
      <p:sp>
        <p:nvSpPr>
          <p:cNvPr id="38" name="Text 32"/>
          <p:cNvSpPr/>
          <p:nvPr/>
        </p:nvSpPr>
        <p:spPr>
          <a:xfrm>
            <a:off x="645557" y="15499093"/>
            <a:ext cx="42619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Patient submits prescription.</a:t>
            </a:r>
            <a:endParaRPr lang="en-US" sz="1450" dirty="0"/>
          </a:p>
        </p:txBody>
      </p:sp>
      <p:sp>
        <p:nvSpPr>
          <p:cNvPr id="39" name="Shape 33"/>
          <p:cNvSpPr/>
          <p:nvPr/>
        </p:nvSpPr>
        <p:spPr>
          <a:xfrm>
            <a:off x="5184100" y="14379548"/>
            <a:ext cx="4261961" cy="184428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40" name="Text 34"/>
          <p:cNvSpPr/>
          <p:nvPr/>
        </p:nvSpPr>
        <p:spPr>
          <a:xfrm>
            <a:off x="5184100" y="14840558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Decision</a:t>
            </a:r>
            <a:endParaRPr lang="en-US" sz="1700" dirty="0"/>
          </a:p>
        </p:txBody>
      </p:sp>
      <p:sp>
        <p:nvSpPr>
          <p:cNvPr id="41" name="Text 35"/>
          <p:cNvSpPr/>
          <p:nvPr/>
        </p:nvSpPr>
        <p:spPr>
          <a:xfrm>
            <a:off x="5184100" y="15222392"/>
            <a:ext cx="42619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Is the drug in stock? (Yes/No)</a:t>
            </a:r>
            <a:endParaRPr lang="en-US" sz="1450" dirty="0"/>
          </a:p>
        </p:txBody>
      </p:sp>
      <p:sp>
        <p:nvSpPr>
          <p:cNvPr id="42" name="Text 36"/>
          <p:cNvSpPr/>
          <p:nvPr/>
        </p:nvSpPr>
        <p:spPr>
          <a:xfrm>
            <a:off x="5184100" y="15628038"/>
            <a:ext cx="4261961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 Yes: Pharmacist dispenses, updates sale and inventory.</a:t>
            </a:r>
            <a:endParaRPr lang="en-US" sz="1450" dirty="0"/>
          </a:p>
        </p:txBody>
      </p:sp>
      <p:sp>
        <p:nvSpPr>
          <p:cNvPr id="43" name="Text 37"/>
          <p:cNvSpPr/>
          <p:nvPr/>
        </p:nvSpPr>
        <p:spPr>
          <a:xfrm>
            <a:off x="5184100" y="16282644"/>
            <a:ext cx="42619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If No: Notify manager for restocking.</a:t>
            </a:r>
            <a:endParaRPr lang="en-US" sz="1450" dirty="0"/>
          </a:p>
        </p:txBody>
      </p:sp>
      <p:sp>
        <p:nvSpPr>
          <p:cNvPr id="44" name="Shape 38"/>
          <p:cNvSpPr/>
          <p:nvPr/>
        </p:nvSpPr>
        <p:spPr>
          <a:xfrm>
            <a:off x="9722644" y="14102965"/>
            <a:ext cx="4261961" cy="184428"/>
          </a:xfrm>
          <a:prstGeom prst="roundRect">
            <a:avLst>
              <a:gd name="adj" fmla="val 15002"/>
            </a:avLst>
          </a:prstGeom>
          <a:solidFill>
            <a:srgbClr val="2B2952"/>
          </a:solidFill>
          <a:ln/>
        </p:spPr>
      </p:sp>
      <p:sp>
        <p:nvSpPr>
          <p:cNvPr id="45" name="Text 39"/>
          <p:cNvSpPr/>
          <p:nvPr/>
        </p:nvSpPr>
        <p:spPr>
          <a:xfrm>
            <a:off x="9722644" y="14563976"/>
            <a:ext cx="2170033" cy="271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End</a:t>
            </a:r>
            <a:endParaRPr lang="en-US" sz="1700" dirty="0"/>
          </a:p>
        </p:txBody>
      </p:sp>
      <p:sp>
        <p:nvSpPr>
          <p:cNvPr id="46" name="Text 40"/>
          <p:cNvSpPr/>
          <p:nvPr/>
        </p:nvSpPr>
        <p:spPr>
          <a:xfrm>
            <a:off x="9722644" y="14945810"/>
            <a:ext cx="426196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Prescription fulfilled, inventory updated.</a:t>
            </a:r>
            <a:endParaRPr lang="en-US" sz="1450" dirty="0"/>
          </a:p>
        </p:txBody>
      </p:sp>
      <p:sp>
        <p:nvSpPr>
          <p:cNvPr id="47" name="Text 41"/>
          <p:cNvSpPr/>
          <p:nvPr/>
        </p:nvSpPr>
        <p:spPr>
          <a:xfrm>
            <a:off x="645557" y="16854264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BPMN Elements:</a:t>
            </a:r>
            <a:endParaRPr lang="en-US" sz="2050" dirty="0"/>
          </a:p>
        </p:txBody>
      </p:sp>
      <p:sp>
        <p:nvSpPr>
          <p:cNvPr id="48" name="Text 42"/>
          <p:cNvSpPr/>
          <p:nvPr/>
        </p:nvSpPr>
        <p:spPr>
          <a:xfrm>
            <a:off x="645557" y="17456245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Start Event: Patient submits prescription.</a:t>
            </a:r>
            <a:endParaRPr lang="en-US" sz="1450" dirty="0"/>
          </a:p>
        </p:txBody>
      </p:sp>
      <p:sp>
        <p:nvSpPr>
          <p:cNvPr id="49" name="Text 43"/>
          <p:cNvSpPr/>
          <p:nvPr/>
        </p:nvSpPr>
        <p:spPr>
          <a:xfrm>
            <a:off x="645557" y="17815814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Tasks: Verify prescription, check stock, dispense drug, update inventory, generate report.</a:t>
            </a:r>
            <a:endParaRPr lang="en-US" sz="1450" dirty="0"/>
          </a:p>
        </p:txBody>
      </p:sp>
      <p:sp>
        <p:nvSpPr>
          <p:cNvPr id="50" name="Text 44"/>
          <p:cNvSpPr/>
          <p:nvPr/>
        </p:nvSpPr>
        <p:spPr>
          <a:xfrm>
            <a:off x="645557" y="18175383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Decision Gateway: Stock availability check.</a:t>
            </a:r>
            <a:endParaRPr lang="en-US" sz="1450" dirty="0"/>
          </a:p>
        </p:txBody>
      </p:sp>
      <p:sp>
        <p:nvSpPr>
          <p:cNvPr id="51" name="Text 45"/>
          <p:cNvSpPr/>
          <p:nvPr/>
        </p:nvSpPr>
        <p:spPr>
          <a:xfrm>
            <a:off x="645557" y="18534952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End Event: Prescription fulfilled or restocking initiated.</a:t>
            </a:r>
            <a:endParaRPr lang="en-US" sz="1450" dirty="0"/>
          </a:p>
        </p:txBody>
      </p:sp>
      <p:sp>
        <p:nvSpPr>
          <p:cNvPr id="52" name="Text 46"/>
          <p:cNvSpPr/>
          <p:nvPr/>
        </p:nvSpPr>
        <p:spPr>
          <a:xfrm>
            <a:off x="645557" y="19037396"/>
            <a:ext cx="1333916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150EAD0-E5D1-FA2F-074D-68C754C651BD}"/>
              </a:ext>
            </a:extLst>
          </p:cNvPr>
          <p:cNvSpPr/>
          <p:nvPr/>
        </p:nvSpPr>
        <p:spPr>
          <a:xfrm>
            <a:off x="12700000" y="20160343"/>
            <a:ext cx="1814286" cy="483208"/>
          </a:xfrm>
          <a:prstGeom prst="roundRect">
            <a:avLst/>
          </a:prstGeom>
          <a:solidFill>
            <a:srgbClr val="100860"/>
          </a:solidFill>
          <a:ln>
            <a:solidFill>
              <a:srgbClr val="140F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W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279</Words>
  <Application>Microsoft Office PowerPoint</Application>
  <PresentationFormat>Custom</PresentationFormat>
  <Paragraphs>50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Arimo</vt:lpstr>
      <vt:lpstr>Arial</vt:lpstr>
      <vt:lpstr>Syne Bold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 Zezerti</cp:lastModifiedBy>
  <cp:revision>2</cp:revision>
  <dcterms:created xsi:type="dcterms:W3CDTF">2025-05-25T04:25:00Z</dcterms:created>
  <dcterms:modified xsi:type="dcterms:W3CDTF">2025-05-25T04:27:52Z</dcterms:modified>
</cp:coreProperties>
</file>